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4"/>
  </p:notesMasterIdLst>
  <p:sldIdLst>
    <p:sldId id="256" r:id="rId2"/>
    <p:sldId id="257" r:id="rId3"/>
  </p:sldIdLst>
  <p:sldSz cx="12192000" cy="6858000"/>
  <p:notesSz cx="6858000" cy="9144000"/>
  <p:embeddedFontLst>
    <p:embeddedFont>
      <p:font typeface="Helvetica Neue" panose="02000503000000020004" pitchFamily="2" charset="0"/>
      <p:regular r:id="rId5"/>
      <p:bold r:id="rId6"/>
      <p:italic r:id="rId7"/>
      <p:boldItalic r:id="rId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12" roundtripDataSignature="AMtx7mgPHn0Y6KXauLaSU3qJG57w5XLpJ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87"/>
  </p:normalViewPr>
  <p:slideViewPr>
    <p:cSldViewPr snapToGrid="0">
      <p:cViewPr varScale="1">
        <p:scale>
          <a:sx n="104" d="100"/>
          <a:sy n="104" d="100"/>
        </p:scale>
        <p:origin x="896" y="2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4.fntdata"/><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font" Target="fonts/font3.fntdata"/><Relationship Id="rId12" Type="http://customschemas.google.com/relationships/presentationmetadata" Target="metadata"/><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font" Target="fonts/font2.fntdata"/><Relationship Id="rId5" Type="http://schemas.openxmlformats.org/officeDocument/2006/relationships/font" Target="fonts/font1.fntdata"/><Relationship Id="rId15" Type="http://schemas.openxmlformats.org/officeDocument/2006/relationships/theme" Target="theme/theme1.xml"/><Relationship Id="rId4" Type="http://schemas.openxmlformats.org/officeDocument/2006/relationships/notesMaster" Target="notesMasters/notesMaster1.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6pPr>
            <a:lvl7pPr marL="3200400" marR="0" lvl="6"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7pPr>
            <a:lvl8pPr marL="3657600" marR="0" lvl="7"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8pPr>
            <a:lvl9pPr marL="4114800" marR="0" lvl="8"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
        <p:cNvGrpSpPr/>
        <p:nvPr/>
      </p:nvGrpSpPr>
      <p:grpSpPr>
        <a:xfrm>
          <a:off x="0" y="0"/>
          <a:ext cx="0" cy="0"/>
          <a:chOff x="0" y="0"/>
          <a:chExt cx="0" cy="0"/>
        </a:xfrm>
      </p:grpSpPr>
      <p:sp>
        <p:nvSpPr>
          <p:cNvPr id="47" name="Google Shape;47;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8" name="Google Shape;48;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
        <p:cNvGrpSpPr/>
        <p:nvPr/>
      </p:nvGrpSpPr>
      <p:grpSpPr>
        <a:xfrm>
          <a:off x="0" y="0"/>
          <a:ext cx="0" cy="0"/>
          <a:chOff x="0" y="0"/>
          <a:chExt cx="0" cy="0"/>
        </a:xfrm>
      </p:grpSpPr>
      <p:sp>
        <p:nvSpPr>
          <p:cNvPr id="54" name="Google Shape;54;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5" name="Google Shape;55;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jp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5"/>
          <p:cNvSpPr txBox="1">
            <a:spLocks noGrp="1"/>
          </p:cNvSpPr>
          <p:nvPr>
            <p:ph type="ctrTitle"/>
          </p:nvPr>
        </p:nvSpPr>
        <p:spPr>
          <a:xfrm>
            <a:off x="1126863" y="1961352"/>
            <a:ext cx="5823472" cy="185285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6000"/>
              <a:buFont typeface="Helvetica Neue"/>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5"/>
          <p:cNvSpPr txBox="1">
            <a:spLocks noGrp="1"/>
          </p:cNvSpPr>
          <p:nvPr>
            <p:ph type="subTitle" idx="1"/>
          </p:nvPr>
        </p:nvSpPr>
        <p:spPr>
          <a:xfrm>
            <a:off x="1126863" y="4165599"/>
            <a:ext cx="5738308" cy="1353383"/>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pic>
        <p:nvPicPr>
          <p:cNvPr id="18" name="Google Shape;18;p5"/>
          <p:cNvPicPr preferRelativeResize="0"/>
          <p:nvPr/>
        </p:nvPicPr>
        <p:blipFill rotWithShape="1">
          <a:blip r:embed="rId2">
            <a:alphaModFix/>
          </a:blip>
          <a:srcRect l="51541" r="599"/>
          <a:stretch/>
        </p:blipFill>
        <p:spPr>
          <a:xfrm>
            <a:off x="8213614" y="552207"/>
            <a:ext cx="3623233" cy="5136001"/>
          </a:xfrm>
          <a:prstGeom prst="rect">
            <a:avLst/>
          </a:prstGeom>
          <a:noFill/>
          <a:ln>
            <a:noFill/>
          </a:ln>
        </p:spPr>
      </p:pic>
      <p:sp>
        <p:nvSpPr>
          <p:cNvPr id="19" name="Google Shape;19;p5"/>
          <p:cNvSpPr/>
          <p:nvPr/>
        </p:nvSpPr>
        <p:spPr>
          <a:xfrm>
            <a:off x="1126863" y="5952028"/>
            <a:ext cx="2601520" cy="579922"/>
          </a:xfrm>
          <a:custGeom>
            <a:avLst/>
            <a:gdLst/>
            <a:ahLst/>
            <a:cxnLst/>
            <a:rect l="l" t="t" r="r" b="b"/>
            <a:pathLst>
              <a:path w="3948488" h="880184" extrusionOk="0">
                <a:moveTo>
                  <a:pt x="0" y="0"/>
                </a:moveTo>
                <a:lnTo>
                  <a:pt x="3948488" y="0"/>
                </a:lnTo>
                <a:lnTo>
                  <a:pt x="3948488" y="880183"/>
                </a:lnTo>
                <a:lnTo>
                  <a:pt x="0" y="88018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20" name="Google Shape;20;p5"/>
          <p:cNvSpPr/>
          <p:nvPr/>
        </p:nvSpPr>
        <p:spPr>
          <a:xfrm>
            <a:off x="4038599" y="5952028"/>
            <a:ext cx="3663817" cy="513892"/>
          </a:xfrm>
          <a:custGeom>
            <a:avLst/>
            <a:gdLst/>
            <a:ahLst/>
            <a:cxnLst/>
            <a:rect l="l" t="t" r="r" b="b"/>
            <a:pathLst>
              <a:path w="5595907" h="784889" extrusionOk="0">
                <a:moveTo>
                  <a:pt x="0" y="0"/>
                </a:moveTo>
                <a:lnTo>
                  <a:pt x="5595907" y="0"/>
                </a:lnTo>
                <a:lnTo>
                  <a:pt x="5595907" y="784888"/>
                </a:lnTo>
                <a:lnTo>
                  <a:pt x="0" y="784888"/>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pic>
        <p:nvPicPr>
          <p:cNvPr id="21" name="Google Shape;21;p5" descr="A blue and white logo&#10;&#10;Description automatically generated"/>
          <p:cNvPicPr preferRelativeResize="0"/>
          <p:nvPr/>
        </p:nvPicPr>
        <p:blipFill rotWithShape="1">
          <a:blip r:embed="rId5">
            <a:alphaModFix/>
          </a:blip>
          <a:srcRect/>
          <a:stretch/>
        </p:blipFill>
        <p:spPr>
          <a:xfrm>
            <a:off x="1090661" y="751698"/>
            <a:ext cx="2436309" cy="973698"/>
          </a:xfrm>
          <a:prstGeom prst="rect">
            <a:avLst/>
          </a:prstGeom>
          <a:noFill/>
          <a:ln>
            <a:noFill/>
          </a:ln>
        </p:spPr>
      </p:pic>
      <p:sp>
        <p:nvSpPr>
          <p:cNvPr id="22" name="Google Shape;22;p5"/>
          <p:cNvSpPr txBox="1">
            <a:spLocks noGrp="1"/>
          </p:cNvSpPr>
          <p:nvPr>
            <p:ph type="sldNum" idx="12"/>
          </p:nvPr>
        </p:nvSpPr>
        <p:spPr>
          <a:xfrm>
            <a:off x="8463619" y="6026411"/>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u="none" strike="noStrike" cap="none">
                <a:solidFill>
                  <a:srgbClr val="787878"/>
                </a:solidFill>
                <a:latin typeface="Arial"/>
                <a:ea typeface="Arial"/>
                <a:cs typeface="Arial"/>
                <a:sym typeface="Arial"/>
              </a:defRPr>
            </a:lvl1pPr>
            <a:lvl2pPr marL="0" lvl="1" indent="0" algn="r">
              <a:spcBef>
                <a:spcPts val="0"/>
              </a:spcBef>
              <a:buNone/>
              <a:defRPr sz="1200" b="0" i="0" u="none" strike="noStrike" cap="none">
                <a:solidFill>
                  <a:srgbClr val="787878"/>
                </a:solidFill>
                <a:latin typeface="Arial"/>
                <a:ea typeface="Arial"/>
                <a:cs typeface="Arial"/>
                <a:sym typeface="Arial"/>
              </a:defRPr>
            </a:lvl2pPr>
            <a:lvl3pPr marL="0" lvl="2" indent="0" algn="r">
              <a:spcBef>
                <a:spcPts val="0"/>
              </a:spcBef>
              <a:buNone/>
              <a:defRPr sz="1200" b="0" i="0" u="none" strike="noStrike" cap="none">
                <a:solidFill>
                  <a:srgbClr val="787878"/>
                </a:solidFill>
                <a:latin typeface="Arial"/>
                <a:ea typeface="Arial"/>
                <a:cs typeface="Arial"/>
                <a:sym typeface="Arial"/>
              </a:defRPr>
            </a:lvl3pPr>
            <a:lvl4pPr marL="0" lvl="3" indent="0" algn="r">
              <a:spcBef>
                <a:spcPts val="0"/>
              </a:spcBef>
              <a:buNone/>
              <a:defRPr sz="1200" b="0" i="0" u="none" strike="noStrike" cap="none">
                <a:solidFill>
                  <a:srgbClr val="787878"/>
                </a:solidFill>
                <a:latin typeface="Arial"/>
                <a:ea typeface="Arial"/>
                <a:cs typeface="Arial"/>
                <a:sym typeface="Arial"/>
              </a:defRPr>
            </a:lvl4pPr>
            <a:lvl5pPr marL="0" lvl="4" indent="0" algn="r">
              <a:spcBef>
                <a:spcPts val="0"/>
              </a:spcBef>
              <a:buNone/>
              <a:defRPr sz="1200" b="0" i="0" u="none" strike="noStrike" cap="none">
                <a:solidFill>
                  <a:srgbClr val="787878"/>
                </a:solidFill>
                <a:latin typeface="Arial"/>
                <a:ea typeface="Arial"/>
                <a:cs typeface="Arial"/>
                <a:sym typeface="Arial"/>
              </a:defRPr>
            </a:lvl5pPr>
            <a:lvl6pPr marL="0" lvl="5" indent="0" algn="r">
              <a:spcBef>
                <a:spcPts val="0"/>
              </a:spcBef>
              <a:buNone/>
              <a:defRPr sz="1200" b="0" i="0" u="none" strike="noStrike" cap="none">
                <a:solidFill>
                  <a:srgbClr val="787878"/>
                </a:solidFill>
                <a:latin typeface="Arial"/>
                <a:ea typeface="Arial"/>
                <a:cs typeface="Arial"/>
                <a:sym typeface="Arial"/>
              </a:defRPr>
            </a:lvl6pPr>
            <a:lvl7pPr marL="0" lvl="6" indent="0" algn="r">
              <a:spcBef>
                <a:spcPts val="0"/>
              </a:spcBef>
              <a:buNone/>
              <a:defRPr sz="1200" b="0" i="0" u="none" strike="noStrike" cap="none">
                <a:solidFill>
                  <a:srgbClr val="787878"/>
                </a:solidFill>
                <a:latin typeface="Arial"/>
                <a:ea typeface="Arial"/>
                <a:cs typeface="Arial"/>
                <a:sym typeface="Arial"/>
              </a:defRPr>
            </a:lvl7pPr>
            <a:lvl8pPr marL="0" lvl="7" indent="0" algn="r">
              <a:spcBef>
                <a:spcPts val="0"/>
              </a:spcBef>
              <a:buNone/>
              <a:defRPr sz="1200" b="0" i="0" u="none" strike="noStrike" cap="none">
                <a:solidFill>
                  <a:srgbClr val="787878"/>
                </a:solidFill>
                <a:latin typeface="Arial"/>
                <a:ea typeface="Arial"/>
                <a:cs typeface="Arial"/>
                <a:sym typeface="Arial"/>
              </a:defRPr>
            </a:lvl8pPr>
            <a:lvl9pPr marL="0" lvl="8" indent="0" algn="r">
              <a:spcBef>
                <a:spcPts val="0"/>
              </a:spcBef>
              <a:buNone/>
              <a:defRPr sz="1200" b="0" i="0" u="none" strike="noStrike" cap="none">
                <a:solidFill>
                  <a:srgbClr val="78787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23"/>
        <p:cNvGrpSpPr/>
        <p:nvPr/>
      </p:nvGrpSpPr>
      <p:grpSpPr>
        <a:xfrm>
          <a:off x="0" y="0"/>
          <a:ext cx="0" cy="0"/>
          <a:chOff x="0" y="0"/>
          <a:chExt cx="0" cy="0"/>
        </a:xfrm>
      </p:grpSpPr>
      <p:sp>
        <p:nvSpPr>
          <p:cNvPr id="24" name="Google Shape;24;p6"/>
          <p:cNvSpPr txBox="1">
            <a:spLocks noGrp="1"/>
          </p:cNvSpPr>
          <p:nvPr>
            <p:ph type="title"/>
          </p:nvPr>
        </p:nvSpPr>
        <p:spPr>
          <a:xfrm>
            <a:off x="1090661" y="2103437"/>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6"/>
          <p:cNvSpPr/>
          <p:nvPr/>
        </p:nvSpPr>
        <p:spPr>
          <a:xfrm>
            <a:off x="1126863" y="5952028"/>
            <a:ext cx="2601520" cy="579922"/>
          </a:xfrm>
          <a:custGeom>
            <a:avLst/>
            <a:gdLst/>
            <a:ahLst/>
            <a:cxnLst/>
            <a:rect l="l" t="t" r="r" b="b"/>
            <a:pathLst>
              <a:path w="3948488" h="880184" extrusionOk="0">
                <a:moveTo>
                  <a:pt x="0" y="0"/>
                </a:moveTo>
                <a:lnTo>
                  <a:pt x="3948488" y="0"/>
                </a:lnTo>
                <a:lnTo>
                  <a:pt x="3948488" y="880183"/>
                </a:lnTo>
                <a:lnTo>
                  <a:pt x="0" y="88018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26" name="Google Shape;26;p6"/>
          <p:cNvSpPr/>
          <p:nvPr/>
        </p:nvSpPr>
        <p:spPr>
          <a:xfrm>
            <a:off x="4038599" y="5952028"/>
            <a:ext cx="3663817" cy="513892"/>
          </a:xfrm>
          <a:custGeom>
            <a:avLst/>
            <a:gdLst/>
            <a:ahLst/>
            <a:cxnLst/>
            <a:rect l="l" t="t" r="r" b="b"/>
            <a:pathLst>
              <a:path w="5595907" h="784889" extrusionOk="0">
                <a:moveTo>
                  <a:pt x="0" y="0"/>
                </a:moveTo>
                <a:lnTo>
                  <a:pt x="5595907" y="0"/>
                </a:lnTo>
                <a:lnTo>
                  <a:pt x="5595907" y="784888"/>
                </a:lnTo>
                <a:lnTo>
                  <a:pt x="0" y="784888"/>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pic>
        <p:nvPicPr>
          <p:cNvPr id="27" name="Google Shape;27;p6" descr="A blue and white logo&#10;&#10;Description automatically generated"/>
          <p:cNvPicPr preferRelativeResize="0"/>
          <p:nvPr/>
        </p:nvPicPr>
        <p:blipFill rotWithShape="1">
          <a:blip r:embed="rId4">
            <a:alphaModFix/>
          </a:blip>
          <a:srcRect/>
          <a:stretch/>
        </p:blipFill>
        <p:spPr>
          <a:xfrm>
            <a:off x="1090661" y="751698"/>
            <a:ext cx="2436309" cy="973698"/>
          </a:xfrm>
          <a:prstGeom prst="rect">
            <a:avLst/>
          </a:prstGeom>
          <a:noFill/>
          <a:ln>
            <a:noFill/>
          </a:ln>
        </p:spPr>
      </p:pic>
      <p:pic>
        <p:nvPicPr>
          <p:cNvPr id="28" name="Google Shape;28;p6"/>
          <p:cNvPicPr preferRelativeResize="0"/>
          <p:nvPr/>
        </p:nvPicPr>
        <p:blipFill rotWithShape="1">
          <a:blip r:embed="rId5">
            <a:alphaModFix/>
          </a:blip>
          <a:srcRect l="50941" t="19791" r="23232" b="26133"/>
          <a:stretch/>
        </p:blipFill>
        <p:spPr>
          <a:xfrm rot="-5400000">
            <a:off x="9474468" y="-472001"/>
            <a:ext cx="2245536" cy="3189534"/>
          </a:xfrm>
          <a:prstGeom prst="rect">
            <a:avLst/>
          </a:prstGeom>
          <a:noFill/>
          <a:ln>
            <a:noFill/>
          </a:ln>
        </p:spPr>
      </p:pic>
      <p:pic>
        <p:nvPicPr>
          <p:cNvPr id="29" name="Google Shape;29;p6"/>
          <p:cNvPicPr preferRelativeResize="0"/>
          <p:nvPr/>
        </p:nvPicPr>
        <p:blipFill rotWithShape="1">
          <a:blip r:embed="rId5">
            <a:alphaModFix/>
          </a:blip>
          <a:srcRect l="50941" t="37818" r="36915" b="48994"/>
          <a:stretch/>
        </p:blipFill>
        <p:spPr>
          <a:xfrm>
            <a:off x="9144000" y="4612467"/>
            <a:ext cx="3048000" cy="2245533"/>
          </a:xfrm>
          <a:prstGeom prst="rect">
            <a:avLst/>
          </a:prstGeom>
          <a:noFill/>
          <a:ln>
            <a:noFill/>
          </a:ln>
        </p:spPr>
      </p:pic>
      <p:sp>
        <p:nvSpPr>
          <p:cNvPr id="30" name="Google Shape;30;p6"/>
          <p:cNvSpPr txBox="1">
            <a:spLocks noGrp="1"/>
          </p:cNvSpPr>
          <p:nvPr>
            <p:ph type="sldNum" idx="12"/>
          </p:nvPr>
        </p:nvSpPr>
        <p:spPr>
          <a:xfrm>
            <a:off x="8463619" y="6026411"/>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87878"/>
                </a:solidFill>
                <a:latin typeface="Arial"/>
                <a:ea typeface="Arial"/>
                <a:cs typeface="Arial"/>
                <a:sym typeface="Arial"/>
              </a:defRPr>
            </a:lvl1pPr>
            <a:lvl2pPr marL="0" lvl="1" indent="0" algn="r">
              <a:spcBef>
                <a:spcPts val="0"/>
              </a:spcBef>
              <a:buNone/>
              <a:defRPr sz="1200">
                <a:solidFill>
                  <a:srgbClr val="787878"/>
                </a:solidFill>
                <a:latin typeface="Arial"/>
                <a:ea typeface="Arial"/>
                <a:cs typeface="Arial"/>
                <a:sym typeface="Arial"/>
              </a:defRPr>
            </a:lvl2pPr>
            <a:lvl3pPr marL="0" lvl="2" indent="0" algn="r">
              <a:spcBef>
                <a:spcPts val="0"/>
              </a:spcBef>
              <a:buNone/>
              <a:defRPr sz="1200">
                <a:solidFill>
                  <a:srgbClr val="787878"/>
                </a:solidFill>
                <a:latin typeface="Arial"/>
                <a:ea typeface="Arial"/>
                <a:cs typeface="Arial"/>
                <a:sym typeface="Arial"/>
              </a:defRPr>
            </a:lvl3pPr>
            <a:lvl4pPr marL="0" lvl="3" indent="0" algn="r">
              <a:spcBef>
                <a:spcPts val="0"/>
              </a:spcBef>
              <a:buNone/>
              <a:defRPr sz="1200">
                <a:solidFill>
                  <a:srgbClr val="787878"/>
                </a:solidFill>
                <a:latin typeface="Arial"/>
                <a:ea typeface="Arial"/>
                <a:cs typeface="Arial"/>
                <a:sym typeface="Arial"/>
              </a:defRPr>
            </a:lvl4pPr>
            <a:lvl5pPr marL="0" lvl="4" indent="0" algn="r">
              <a:spcBef>
                <a:spcPts val="0"/>
              </a:spcBef>
              <a:buNone/>
              <a:defRPr sz="1200">
                <a:solidFill>
                  <a:srgbClr val="787878"/>
                </a:solidFill>
                <a:latin typeface="Arial"/>
                <a:ea typeface="Arial"/>
                <a:cs typeface="Arial"/>
                <a:sym typeface="Arial"/>
              </a:defRPr>
            </a:lvl5pPr>
            <a:lvl6pPr marL="0" lvl="5" indent="0" algn="r">
              <a:spcBef>
                <a:spcPts val="0"/>
              </a:spcBef>
              <a:buNone/>
              <a:defRPr sz="1200">
                <a:solidFill>
                  <a:srgbClr val="787878"/>
                </a:solidFill>
                <a:latin typeface="Arial"/>
                <a:ea typeface="Arial"/>
                <a:cs typeface="Arial"/>
                <a:sym typeface="Arial"/>
              </a:defRPr>
            </a:lvl6pPr>
            <a:lvl7pPr marL="0" lvl="6" indent="0" algn="r">
              <a:spcBef>
                <a:spcPts val="0"/>
              </a:spcBef>
              <a:buNone/>
              <a:defRPr sz="1200">
                <a:solidFill>
                  <a:srgbClr val="787878"/>
                </a:solidFill>
                <a:latin typeface="Arial"/>
                <a:ea typeface="Arial"/>
                <a:cs typeface="Arial"/>
                <a:sym typeface="Arial"/>
              </a:defRPr>
            </a:lvl7pPr>
            <a:lvl8pPr marL="0" lvl="7" indent="0" algn="r">
              <a:spcBef>
                <a:spcPts val="0"/>
              </a:spcBef>
              <a:buNone/>
              <a:defRPr sz="1200">
                <a:solidFill>
                  <a:srgbClr val="787878"/>
                </a:solidFill>
                <a:latin typeface="Arial"/>
                <a:ea typeface="Arial"/>
                <a:cs typeface="Arial"/>
                <a:sym typeface="Arial"/>
              </a:defRPr>
            </a:lvl8pPr>
            <a:lvl9pPr marL="0" lvl="8" indent="0" algn="r">
              <a:spcBef>
                <a:spcPts val="0"/>
              </a:spcBef>
              <a:buNone/>
              <a:defRPr sz="1200">
                <a:solidFill>
                  <a:srgbClr val="78787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31" name="Google Shape;31;p6"/>
          <p:cNvSpPr txBox="1">
            <a:spLocks noGrp="1"/>
          </p:cNvSpPr>
          <p:nvPr>
            <p:ph type="subTitle" idx="1"/>
          </p:nvPr>
        </p:nvSpPr>
        <p:spPr>
          <a:xfrm>
            <a:off x="1064490" y="3571732"/>
            <a:ext cx="5738308" cy="1353383"/>
          </a:xfrm>
          <a:prstGeom prst="rect">
            <a:avLst/>
          </a:prstGeom>
          <a:noFill/>
          <a:ln>
            <a:noFill/>
          </a:ln>
        </p:spPr>
        <p:txBody>
          <a:bodyPr spcFirstLastPara="1" wrap="square" lIns="91425" tIns="45700" rIns="91425" bIns="45700" anchor="t" anchorCtr="0">
            <a:normAutofit/>
          </a:bodyPr>
          <a:lstStyle>
            <a:lvl1pPr lvl="0" algn="l">
              <a:lnSpc>
                <a:spcPct val="100000"/>
              </a:lnSpc>
              <a:spcBef>
                <a:spcPts val="1000"/>
              </a:spcBef>
              <a:spcAft>
                <a:spcPts val="0"/>
              </a:spcAft>
              <a:buClr>
                <a:schemeClr val="dk1"/>
              </a:buClr>
              <a:buSzPts val="1800"/>
              <a:buNone/>
              <a:defRPr sz="18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bg>
      <p:bgPr>
        <a:solidFill>
          <a:srgbClr val="0C4EA2"/>
        </a:solidFill>
        <a:effectLst/>
      </p:bgPr>
    </p:bg>
    <p:spTree>
      <p:nvGrpSpPr>
        <p:cNvPr id="1" name="Shape 32"/>
        <p:cNvGrpSpPr/>
        <p:nvPr/>
      </p:nvGrpSpPr>
      <p:grpSpPr>
        <a:xfrm>
          <a:off x="0" y="0"/>
          <a:ext cx="0" cy="0"/>
          <a:chOff x="0" y="0"/>
          <a:chExt cx="0" cy="0"/>
        </a:xfrm>
      </p:grpSpPr>
      <p:sp>
        <p:nvSpPr>
          <p:cNvPr id="33" name="Google Shape;33;p7"/>
          <p:cNvSpPr txBox="1">
            <a:spLocks noGrp="1"/>
          </p:cNvSpPr>
          <p:nvPr>
            <p:ph type="title"/>
          </p:nvPr>
        </p:nvSpPr>
        <p:spPr>
          <a:xfrm>
            <a:off x="838200" y="2111924"/>
            <a:ext cx="5382257"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4400"/>
              <a:buFont typeface="Helvetica Neue"/>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4" name="Google Shape;34;p7"/>
          <p:cNvSpPr txBox="1">
            <a:spLocks noGrp="1"/>
          </p:cNvSpPr>
          <p:nvPr>
            <p:ph type="body" idx="1"/>
          </p:nvPr>
        </p:nvSpPr>
        <p:spPr>
          <a:xfrm>
            <a:off x="838199" y="3640456"/>
            <a:ext cx="5382258" cy="2054679"/>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lt1"/>
              </a:buClr>
              <a:buSzPts val="2800"/>
              <a:buChar char="•"/>
              <a:defRPr>
                <a:solidFill>
                  <a:schemeClr val="lt1"/>
                </a:solidFill>
              </a:defRPr>
            </a:lvl1pPr>
            <a:lvl2pPr marL="914400" lvl="1" indent="-381000" algn="l">
              <a:lnSpc>
                <a:spcPct val="90000"/>
              </a:lnSpc>
              <a:spcBef>
                <a:spcPts val="500"/>
              </a:spcBef>
              <a:spcAft>
                <a:spcPts val="0"/>
              </a:spcAft>
              <a:buClr>
                <a:schemeClr val="lt1"/>
              </a:buClr>
              <a:buSzPts val="2400"/>
              <a:buChar char="•"/>
              <a:defRPr>
                <a:solidFill>
                  <a:schemeClr val="lt1"/>
                </a:solidFill>
              </a:defRPr>
            </a:lvl2pPr>
            <a:lvl3pPr marL="1371600" lvl="2" indent="-355600" algn="l">
              <a:lnSpc>
                <a:spcPct val="90000"/>
              </a:lnSpc>
              <a:spcBef>
                <a:spcPts val="500"/>
              </a:spcBef>
              <a:spcAft>
                <a:spcPts val="0"/>
              </a:spcAft>
              <a:buClr>
                <a:schemeClr val="lt1"/>
              </a:buClr>
              <a:buSzPts val="2000"/>
              <a:buChar char="•"/>
              <a:defRPr>
                <a:solidFill>
                  <a:schemeClr val="lt1"/>
                </a:solidFill>
              </a:defRPr>
            </a:lvl3pPr>
            <a:lvl4pPr marL="1828800" lvl="3" indent="-342900" algn="l">
              <a:lnSpc>
                <a:spcPct val="90000"/>
              </a:lnSpc>
              <a:spcBef>
                <a:spcPts val="500"/>
              </a:spcBef>
              <a:spcAft>
                <a:spcPts val="0"/>
              </a:spcAft>
              <a:buClr>
                <a:schemeClr val="lt1"/>
              </a:buClr>
              <a:buSzPts val="1800"/>
              <a:buChar char="•"/>
              <a:defRPr>
                <a:solidFill>
                  <a:schemeClr val="lt1"/>
                </a:solidFill>
              </a:defRPr>
            </a:lvl4pPr>
            <a:lvl5pPr marL="2286000" lvl="4" indent="-342900" algn="l">
              <a:lnSpc>
                <a:spcPct val="90000"/>
              </a:lnSpc>
              <a:spcBef>
                <a:spcPts val="500"/>
              </a:spcBef>
              <a:spcAft>
                <a:spcPts val="0"/>
              </a:spcAft>
              <a:buClr>
                <a:schemeClr val="lt1"/>
              </a:buClr>
              <a:buSzPts val="1800"/>
              <a:buChar char="•"/>
              <a:defRPr>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35" name="Google Shape;35;p7" descr="A blue and white logo&#10;&#10;Description automatically generated"/>
          <p:cNvPicPr preferRelativeResize="0"/>
          <p:nvPr/>
        </p:nvPicPr>
        <p:blipFill rotWithShape="1">
          <a:blip r:embed="rId2">
            <a:alphaModFix/>
          </a:blip>
          <a:srcRect/>
          <a:stretch/>
        </p:blipFill>
        <p:spPr>
          <a:xfrm>
            <a:off x="838200" y="573049"/>
            <a:ext cx="2496672" cy="996904"/>
          </a:xfrm>
          <a:prstGeom prst="rect">
            <a:avLst/>
          </a:prstGeom>
          <a:noFill/>
          <a:ln>
            <a:noFill/>
          </a:ln>
        </p:spPr>
      </p:pic>
      <p:sp>
        <p:nvSpPr>
          <p:cNvPr id="36" name="Google Shape;36;p7"/>
          <p:cNvSpPr txBox="1"/>
          <p:nvPr/>
        </p:nvSpPr>
        <p:spPr>
          <a:xfrm>
            <a:off x="4008760" y="5923047"/>
            <a:ext cx="4032154" cy="584775"/>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800">
                <a:solidFill>
                  <a:schemeClr val="lt1"/>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sz="800">
              <a:solidFill>
                <a:schemeClr val="lt1"/>
              </a:solidFill>
              <a:latin typeface="Calibri"/>
              <a:ea typeface="Calibri"/>
              <a:cs typeface="Calibri"/>
              <a:sym typeface="Calibri"/>
            </a:endParaRPr>
          </a:p>
        </p:txBody>
      </p:sp>
      <p:pic>
        <p:nvPicPr>
          <p:cNvPr id="37" name="Google Shape;37;p7" descr="A black background with white text&#10;&#10;Description automatically generated"/>
          <p:cNvPicPr preferRelativeResize="0"/>
          <p:nvPr/>
        </p:nvPicPr>
        <p:blipFill rotWithShape="1">
          <a:blip r:embed="rId3">
            <a:alphaModFix/>
          </a:blip>
          <a:srcRect/>
          <a:stretch/>
        </p:blipFill>
        <p:spPr>
          <a:xfrm>
            <a:off x="728071" y="5923047"/>
            <a:ext cx="2801257" cy="623762"/>
          </a:xfrm>
          <a:prstGeom prst="rect">
            <a:avLst/>
          </a:prstGeom>
          <a:noFill/>
          <a:ln>
            <a:noFill/>
          </a:ln>
        </p:spPr>
      </p:pic>
      <p:sp>
        <p:nvSpPr>
          <p:cNvPr id="38" name="Google Shape;38;p7"/>
          <p:cNvSpPr txBox="1">
            <a:spLocks noGrp="1"/>
          </p:cNvSpPr>
          <p:nvPr>
            <p:ph type="sldNum" idx="12"/>
          </p:nvPr>
        </p:nvSpPr>
        <p:spPr>
          <a:xfrm>
            <a:off x="8463619" y="6026411"/>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chemeClr val="lt1"/>
                </a:solidFill>
                <a:latin typeface="Arial"/>
                <a:ea typeface="Arial"/>
                <a:cs typeface="Arial"/>
                <a:sym typeface="Arial"/>
              </a:defRPr>
            </a:lvl1pPr>
            <a:lvl2pPr marL="0" lvl="1" indent="0" algn="r">
              <a:spcBef>
                <a:spcPts val="0"/>
              </a:spcBef>
              <a:buNone/>
              <a:defRPr sz="1200">
                <a:solidFill>
                  <a:schemeClr val="lt1"/>
                </a:solidFill>
                <a:latin typeface="Arial"/>
                <a:ea typeface="Arial"/>
                <a:cs typeface="Arial"/>
                <a:sym typeface="Arial"/>
              </a:defRPr>
            </a:lvl2pPr>
            <a:lvl3pPr marL="0" lvl="2" indent="0" algn="r">
              <a:spcBef>
                <a:spcPts val="0"/>
              </a:spcBef>
              <a:buNone/>
              <a:defRPr sz="1200">
                <a:solidFill>
                  <a:schemeClr val="lt1"/>
                </a:solidFill>
                <a:latin typeface="Arial"/>
                <a:ea typeface="Arial"/>
                <a:cs typeface="Arial"/>
                <a:sym typeface="Arial"/>
              </a:defRPr>
            </a:lvl3pPr>
            <a:lvl4pPr marL="0" lvl="3" indent="0" algn="r">
              <a:spcBef>
                <a:spcPts val="0"/>
              </a:spcBef>
              <a:buNone/>
              <a:defRPr sz="1200">
                <a:solidFill>
                  <a:schemeClr val="lt1"/>
                </a:solidFill>
                <a:latin typeface="Arial"/>
                <a:ea typeface="Arial"/>
                <a:cs typeface="Arial"/>
                <a:sym typeface="Arial"/>
              </a:defRPr>
            </a:lvl4pPr>
            <a:lvl5pPr marL="0" lvl="4" indent="0" algn="r">
              <a:spcBef>
                <a:spcPts val="0"/>
              </a:spcBef>
              <a:buNone/>
              <a:defRPr sz="1200">
                <a:solidFill>
                  <a:schemeClr val="lt1"/>
                </a:solidFill>
                <a:latin typeface="Arial"/>
                <a:ea typeface="Arial"/>
                <a:cs typeface="Arial"/>
                <a:sym typeface="Arial"/>
              </a:defRPr>
            </a:lvl5pPr>
            <a:lvl6pPr marL="0" lvl="5" indent="0" algn="r">
              <a:spcBef>
                <a:spcPts val="0"/>
              </a:spcBef>
              <a:buNone/>
              <a:defRPr sz="1200">
                <a:solidFill>
                  <a:schemeClr val="lt1"/>
                </a:solidFill>
                <a:latin typeface="Arial"/>
                <a:ea typeface="Arial"/>
                <a:cs typeface="Arial"/>
                <a:sym typeface="Arial"/>
              </a:defRPr>
            </a:lvl6pPr>
            <a:lvl7pPr marL="0" lvl="6" indent="0" algn="r">
              <a:spcBef>
                <a:spcPts val="0"/>
              </a:spcBef>
              <a:buNone/>
              <a:defRPr sz="1200">
                <a:solidFill>
                  <a:schemeClr val="lt1"/>
                </a:solidFill>
                <a:latin typeface="Arial"/>
                <a:ea typeface="Arial"/>
                <a:cs typeface="Arial"/>
                <a:sym typeface="Arial"/>
              </a:defRPr>
            </a:lvl7pPr>
            <a:lvl8pPr marL="0" lvl="7" indent="0" algn="r">
              <a:spcBef>
                <a:spcPts val="0"/>
              </a:spcBef>
              <a:buNone/>
              <a:defRPr sz="1200">
                <a:solidFill>
                  <a:schemeClr val="lt1"/>
                </a:solidFill>
                <a:latin typeface="Arial"/>
                <a:ea typeface="Arial"/>
                <a:cs typeface="Arial"/>
                <a:sym typeface="Arial"/>
              </a:defRPr>
            </a:lvl8pPr>
            <a:lvl9pPr marL="0" lvl="8" indent="0" algn="r">
              <a:spcBef>
                <a:spcPts val="0"/>
              </a:spcBef>
              <a:buNone/>
              <a:defRPr sz="1200">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39" name="Google Shape;39;p7"/>
          <p:cNvSpPr/>
          <p:nvPr/>
        </p:nvSpPr>
        <p:spPr>
          <a:xfrm rot="-2655531" flipH="1">
            <a:off x="9407103" y="-2231139"/>
            <a:ext cx="4388324" cy="5395557"/>
          </a:xfrm>
          <a:custGeom>
            <a:avLst/>
            <a:gdLst/>
            <a:ahLst/>
            <a:cxnLst/>
            <a:rect l="l" t="t" r="r" b="b"/>
            <a:pathLst>
              <a:path w="5787352" h="6339313" extrusionOk="0">
                <a:moveTo>
                  <a:pt x="5787352" y="0"/>
                </a:moveTo>
                <a:lnTo>
                  <a:pt x="0" y="0"/>
                </a:lnTo>
                <a:lnTo>
                  <a:pt x="0" y="6339314"/>
                </a:lnTo>
                <a:lnTo>
                  <a:pt x="5787352" y="6339314"/>
                </a:lnTo>
                <a:lnTo>
                  <a:pt x="5787352" y="0"/>
                </a:lnTo>
                <a:close/>
              </a:path>
            </a:pathLst>
          </a:custGeom>
          <a:blipFill rotWithShape="1">
            <a:blip r:embed="rId4">
              <a:alphaModFix amt="44999"/>
            </a:blip>
            <a:stretch>
              <a:fillRect t="-6790" r="-93550"/>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40"/>
        <p:cNvGrpSpPr/>
        <p:nvPr/>
      </p:nvGrpSpPr>
      <p:grpSpPr>
        <a:xfrm>
          <a:off x="0" y="0"/>
          <a:ext cx="0" cy="0"/>
          <a:chOff x="0" y="0"/>
          <a:chExt cx="0" cy="0"/>
        </a:xfrm>
      </p:grpSpPr>
      <p:sp>
        <p:nvSpPr>
          <p:cNvPr id="41" name="Google Shape;41;p8"/>
          <p:cNvSpPr txBox="1">
            <a:spLocks noGrp="1"/>
          </p:cNvSpPr>
          <p:nvPr>
            <p:ph type="title"/>
          </p:nvPr>
        </p:nvSpPr>
        <p:spPr>
          <a:xfrm>
            <a:off x="838200" y="164528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8"/>
          <p:cNvSpPr/>
          <p:nvPr/>
        </p:nvSpPr>
        <p:spPr>
          <a:xfrm>
            <a:off x="1126863" y="5952028"/>
            <a:ext cx="2601520" cy="579922"/>
          </a:xfrm>
          <a:custGeom>
            <a:avLst/>
            <a:gdLst/>
            <a:ahLst/>
            <a:cxnLst/>
            <a:rect l="l" t="t" r="r" b="b"/>
            <a:pathLst>
              <a:path w="3948488" h="880184" extrusionOk="0">
                <a:moveTo>
                  <a:pt x="0" y="0"/>
                </a:moveTo>
                <a:lnTo>
                  <a:pt x="3948488" y="0"/>
                </a:lnTo>
                <a:lnTo>
                  <a:pt x="3948488" y="880183"/>
                </a:lnTo>
                <a:lnTo>
                  <a:pt x="0" y="88018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3" name="Google Shape;43;p8"/>
          <p:cNvSpPr/>
          <p:nvPr/>
        </p:nvSpPr>
        <p:spPr>
          <a:xfrm>
            <a:off x="4038599" y="5952028"/>
            <a:ext cx="3663817" cy="513892"/>
          </a:xfrm>
          <a:custGeom>
            <a:avLst/>
            <a:gdLst/>
            <a:ahLst/>
            <a:cxnLst/>
            <a:rect l="l" t="t" r="r" b="b"/>
            <a:pathLst>
              <a:path w="5595907" h="784889" extrusionOk="0">
                <a:moveTo>
                  <a:pt x="0" y="0"/>
                </a:moveTo>
                <a:lnTo>
                  <a:pt x="5595907" y="0"/>
                </a:lnTo>
                <a:lnTo>
                  <a:pt x="5595907" y="784888"/>
                </a:lnTo>
                <a:lnTo>
                  <a:pt x="0" y="784888"/>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pic>
        <p:nvPicPr>
          <p:cNvPr id="44" name="Google Shape;44;p8"/>
          <p:cNvPicPr preferRelativeResize="0"/>
          <p:nvPr/>
        </p:nvPicPr>
        <p:blipFill rotWithShape="1">
          <a:blip r:embed="rId4">
            <a:alphaModFix/>
          </a:blip>
          <a:srcRect l="50941" t="37818" r="36915" b="48994"/>
          <a:stretch/>
        </p:blipFill>
        <p:spPr>
          <a:xfrm>
            <a:off x="9144000" y="4612467"/>
            <a:ext cx="3048000" cy="2245533"/>
          </a:xfrm>
          <a:prstGeom prst="rect">
            <a:avLst/>
          </a:prstGeom>
          <a:noFill/>
          <a:ln>
            <a:noFill/>
          </a:ln>
        </p:spPr>
      </p:pic>
      <p:sp>
        <p:nvSpPr>
          <p:cNvPr id="45" name="Google Shape;45;p8"/>
          <p:cNvSpPr txBox="1">
            <a:spLocks noGrp="1"/>
          </p:cNvSpPr>
          <p:nvPr>
            <p:ph type="sldNum" idx="12"/>
          </p:nvPr>
        </p:nvSpPr>
        <p:spPr>
          <a:xfrm>
            <a:off x="8463619" y="6026411"/>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87878"/>
                </a:solidFill>
                <a:latin typeface="Arial"/>
                <a:ea typeface="Arial"/>
                <a:cs typeface="Arial"/>
                <a:sym typeface="Arial"/>
              </a:defRPr>
            </a:lvl1pPr>
            <a:lvl2pPr marL="0" lvl="1" indent="0" algn="r">
              <a:spcBef>
                <a:spcPts val="0"/>
              </a:spcBef>
              <a:buNone/>
              <a:defRPr sz="1200">
                <a:solidFill>
                  <a:srgbClr val="787878"/>
                </a:solidFill>
                <a:latin typeface="Arial"/>
                <a:ea typeface="Arial"/>
                <a:cs typeface="Arial"/>
                <a:sym typeface="Arial"/>
              </a:defRPr>
            </a:lvl2pPr>
            <a:lvl3pPr marL="0" lvl="2" indent="0" algn="r">
              <a:spcBef>
                <a:spcPts val="0"/>
              </a:spcBef>
              <a:buNone/>
              <a:defRPr sz="1200">
                <a:solidFill>
                  <a:srgbClr val="787878"/>
                </a:solidFill>
                <a:latin typeface="Arial"/>
                <a:ea typeface="Arial"/>
                <a:cs typeface="Arial"/>
                <a:sym typeface="Arial"/>
              </a:defRPr>
            </a:lvl3pPr>
            <a:lvl4pPr marL="0" lvl="3" indent="0" algn="r">
              <a:spcBef>
                <a:spcPts val="0"/>
              </a:spcBef>
              <a:buNone/>
              <a:defRPr sz="1200">
                <a:solidFill>
                  <a:srgbClr val="787878"/>
                </a:solidFill>
                <a:latin typeface="Arial"/>
                <a:ea typeface="Arial"/>
                <a:cs typeface="Arial"/>
                <a:sym typeface="Arial"/>
              </a:defRPr>
            </a:lvl4pPr>
            <a:lvl5pPr marL="0" lvl="4" indent="0" algn="r">
              <a:spcBef>
                <a:spcPts val="0"/>
              </a:spcBef>
              <a:buNone/>
              <a:defRPr sz="1200">
                <a:solidFill>
                  <a:srgbClr val="787878"/>
                </a:solidFill>
                <a:latin typeface="Arial"/>
                <a:ea typeface="Arial"/>
                <a:cs typeface="Arial"/>
                <a:sym typeface="Arial"/>
              </a:defRPr>
            </a:lvl5pPr>
            <a:lvl6pPr marL="0" lvl="5" indent="0" algn="r">
              <a:spcBef>
                <a:spcPts val="0"/>
              </a:spcBef>
              <a:buNone/>
              <a:defRPr sz="1200">
                <a:solidFill>
                  <a:srgbClr val="787878"/>
                </a:solidFill>
                <a:latin typeface="Arial"/>
                <a:ea typeface="Arial"/>
                <a:cs typeface="Arial"/>
                <a:sym typeface="Arial"/>
              </a:defRPr>
            </a:lvl6pPr>
            <a:lvl7pPr marL="0" lvl="6" indent="0" algn="r">
              <a:spcBef>
                <a:spcPts val="0"/>
              </a:spcBef>
              <a:buNone/>
              <a:defRPr sz="1200">
                <a:solidFill>
                  <a:srgbClr val="787878"/>
                </a:solidFill>
                <a:latin typeface="Arial"/>
                <a:ea typeface="Arial"/>
                <a:cs typeface="Arial"/>
                <a:sym typeface="Arial"/>
              </a:defRPr>
            </a:lvl7pPr>
            <a:lvl8pPr marL="0" lvl="7" indent="0" algn="r">
              <a:spcBef>
                <a:spcPts val="0"/>
              </a:spcBef>
              <a:buNone/>
              <a:defRPr sz="1200">
                <a:solidFill>
                  <a:srgbClr val="787878"/>
                </a:solidFill>
                <a:latin typeface="Arial"/>
                <a:ea typeface="Arial"/>
                <a:cs typeface="Arial"/>
                <a:sym typeface="Arial"/>
              </a:defRPr>
            </a:lvl8pPr>
            <a:lvl9pPr marL="0" lvl="8" indent="0" algn="r">
              <a:spcBef>
                <a:spcPts val="0"/>
              </a:spcBef>
              <a:buNone/>
              <a:defRPr sz="1200">
                <a:solidFill>
                  <a:srgbClr val="78787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Helvetica Neue"/>
              <a:buNone/>
              <a:defRPr sz="4400" b="0" i="0" u="none" strike="noStrike" cap="none">
                <a:solidFill>
                  <a:schemeClr val="dk1"/>
                </a:solidFill>
                <a:latin typeface="Helvetica Neue"/>
                <a:ea typeface="Helvetica Neue"/>
                <a:cs typeface="Helvetica Neue"/>
                <a:sym typeface="Helvetica Neu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Helvetica Neue"/>
                <a:ea typeface="Helvetica Neue"/>
                <a:cs typeface="Helvetica Neue"/>
                <a:sym typeface="Helvetica Neue"/>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Helvetica Neue"/>
                <a:ea typeface="Helvetica Neue"/>
                <a:cs typeface="Helvetica Neue"/>
                <a:sym typeface="Helvetica Neue"/>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Helvetica Neue"/>
                <a:ea typeface="Helvetica Neue"/>
                <a:cs typeface="Helvetica Neue"/>
                <a:sym typeface="Helvetica Neue"/>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2" name="Google Shape;12;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78787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3" name="Google Shape;13;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78787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4" name="Google Shape;14;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787878"/>
                </a:solidFill>
                <a:latin typeface="Arial"/>
                <a:ea typeface="Arial"/>
                <a:cs typeface="Arial"/>
                <a:sym typeface="Arial"/>
              </a:defRPr>
            </a:lvl1pPr>
            <a:lvl2pPr marL="0" marR="0" lvl="1" indent="0" algn="r" rtl="0">
              <a:spcBef>
                <a:spcPts val="0"/>
              </a:spcBef>
              <a:buNone/>
              <a:defRPr sz="1200" b="0" i="0" u="none" strike="noStrike" cap="none">
                <a:solidFill>
                  <a:srgbClr val="787878"/>
                </a:solidFill>
                <a:latin typeface="Arial"/>
                <a:ea typeface="Arial"/>
                <a:cs typeface="Arial"/>
                <a:sym typeface="Arial"/>
              </a:defRPr>
            </a:lvl2pPr>
            <a:lvl3pPr marL="0" marR="0" lvl="2" indent="0" algn="r" rtl="0">
              <a:spcBef>
                <a:spcPts val="0"/>
              </a:spcBef>
              <a:buNone/>
              <a:defRPr sz="1200" b="0" i="0" u="none" strike="noStrike" cap="none">
                <a:solidFill>
                  <a:srgbClr val="787878"/>
                </a:solidFill>
                <a:latin typeface="Arial"/>
                <a:ea typeface="Arial"/>
                <a:cs typeface="Arial"/>
                <a:sym typeface="Arial"/>
              </a:defRPr>
            </a:lvl3pPr>
            <a:lvl4pPr marL="0" marR="0" lvl="3" indent="0" algn="r" rtl="0">
              <a:spcBef>
                <a:spcPts val="0"/>
              </a:spcBef>
              <a:buNone/>
              <a:defRPr sz="1200" b="0" i="0" u="none" strike="noStrike" cap="none">
                <a:solidFill>
                  <a:srgbClr val="787878"/>
                </a:solidFill>
                <a:latin typeface="Arial"/>
                <a:ea typeface="Arial"/>
                <a:cs typeface="Arial"/>
                <a:sym typeface="Arial"/>
              </a:defRPr>
            </a:lvl4pPr>
            <a:lvl5pPr marL="0" marR="0" lvl="4" indent="0" algn="r" rtl="0">
              <a:spcBef>
                <a:spcPts val="0"/>
              </a:spcBef>
              <a:buNone/>
              <a:defRPr sz="1200" b="0" i="0" u="none" strike="noStrike" cap="none">
                <a:solidFill>
                  <a:srgbClr val="787878"/>
                </a:solidFill>
                <a:latin typeface="Arial"/>
                <a:ea typeface="Arial"/>
                <a:cs typeface="Arial"/>
                <a:sym typeface="Arial"/>
              </a:defRPr>
            </a:lvl5pPr>
            <a:lvl6pPr marL="0" marR="0" lvl="5" indent="0" algn="r" rtl="0">
              <a:spcBef>
                <a:spcPts val="0"/>
              </a:spcBef>
              <a:buNone/>
              <a:defRPr sz="1200" b="0" i="0" u="none" strike="noStrike" cap="none">
                <a:solidFill>
                  <a:srgbClr val="787878"/>
                </a:solidFill>
                <a:latin typeface="Arial"/>
                <a:ea typeface="Arial"/>
                <a:cs typeface="Arial"/>
                <a:sym typeface="Arial"/>
              </a:defRPr>
            </a:lvl6pPr>
            <a:lvl7pPr marL="0" marR="0" lvl="6" indent="0" algn="r" rtl="0">
              <a:spcBef>
                <a:spcPts val="0"/>
              </a:spcBef>
              <a:buNone/>
              <a:defRPr sz="1200" b="0" i="0" u="none" strike="noStrike" cap="none">
                <a:solidFill>
                  <a:srgbClr val="787878"/>
                </a:solidFill>
                <a:latin typeface="Arial"/>
                <a:ea typeface="Arial"/>
                <a:cs typeface="Arial"/>
                <a:sym typeface="Arial"/>
              </a:defRPr>
            </a:lvl7pPr>
            <a:lvl8pPr marL="0" marR="0" lvl="7" indent="0" algn="r" rtl="0">
              <a:spcBef>
                <a:spcPts val="0"/>
              </a:spcBef>
              <a:buNone/>
              <a:defRPr sz="1200" b="0" i="0" u="none" strike="noStrike" cap="none">
                <a:solidFill>
                  <a:srgbClr val="787878"/>
                </a:solidFill>
                <a:latin typeface="Arial"/>
                <a:ea typeface="Arial"/>
                <a:cs typeface="Arial"/>
                <a:sym typeface="Arial"/>
              </a:defRPr>
            </a:lvl8pPr>
            <a:lvl9pPr marL="0" marR="0" lvl="8" indent="0" algn="r" rtl="0">
              <a:spcBef>
                <a:spcPts val="0"/>
              </a:spcBef>
              <a:buNone/>
              <a:defRPr sz="1200" b="0" i="0" u="none" strike="noStrike" cap="none">
                <a:solidFill>
                  <a:srgbClr val="78787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9"/>
        <p:cNvGrpSpPr/>
        <p:nvPr/>
      </p:nvGrpSpPr>
      <p:grpSpPr>
        <a:xfrm>
          <a:off x="0" y="0"/>
          <a:ext cx="0" cy="0"/>
          <a:chOff x="0" y="0"/>
          <a:chExt cx="0" cy="0"/>
        </a:xfrm>
      </p:grpSpPr>
      <p:sp>
        <p:nvSpPr>
          <p:cNvPr id="50" name="Google Shape;50;p1"/>
          <p:cNvSpPr txBox="1">
            <a:spLocks noGrp="1"/>
          </p:cNvSpPr>
          <p:nvPr>
            <p:ph type="ctrTitle"/>
          </p:nvPr>
        </p:nvSpPr>
        <p:spPr>
          <a:xfrm>
            <a:off x="1090068" y="2695929"/>
            <a:ext cx="6350759" cy="146614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022650"/>
              </a:buClr>
              <a:buSzPts val="2000"/>
              <a:buFont typeface="Helvetica Neue"/>
              <a:buNone/>
            </a:pPr>
            <a:r>
              <a:rPr lang="en-US" sz="2000" b="1" dirty="0">
                <a:solidFill>
                  <a:srgbClr val="022650"/>
                </a:solidFill>
              </a:rPr>
              <a:t>Resilience Building</a:t>
            </a:r>
            <a:br>
              <a:rPr lang="en-US" sz="2000" b="1" dirty="0">
                <a:solidFill>
                  <a:srgbClr val="022650"/>
                </a:solidFill>
              </a:rPr>
            </a:br>
            <a:r>
              <a:rPr lang="en-US" sz="2000" dirty="0">
                <a:solidFill>
                  <a:srgbClr val="022650"/>
                </a:solidFill>
              </a:rPr>
              <a:t>When Things Go Wrong</a:t>
            </a:r>
            <a:br>
              <a:rPr lang="en-US" sz="2000" dirty="0">
                <a:solidFill>
                  <a:srgbClr val="022650"/>
                </a:solidFill>
              </a:rPr>
            </a:br>
            <a:r>
              <a:rPr lang="en-US" sz="2000" dirty="0">
                <a:solidFill>
                  <a:srgbClr val="022650"/>
                </a:solidFill>
              </a:rPr>
              <a:t>Section 1 [Teachers-School Leaders-Parents]</a:t>
            </a:r>
            <a:endParaRPr dirty="0"/>
          </a:p>
        </p:txBody>
      </p:sp>
      <p:sp>
        <p:nvSpPr>
          <p:cNvPr id="51" name="Google Shape;51;p1"/>
          <p:cNvSpPr txBox="1"/>
          <p:nvPr/>
        </p:nvSpPr>
        <p:spPr>
          <a:xfrm>
            <a:off x="636608" y="2037144"/>
            <a:ext cx="184731"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2" name="Google Shape;52;p1"/>
          <p:cNvSpPr txBox="1">
            <a:spLocks noGrp="1"/>
          </p:cNvSpPr>
          <p:nvPr>
            <p:ph type="sldNum" idx="12"/>
          </p:nvPr>
        </p:nvSpPr>
        <p:spPr>
          <a:xfrm>
            <a:off x="8463619" y="6026411"/>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6"/>
        <p:cNvGrpSpPr/>
        <p:nvPr/>
      </p:nvGrpSpPr>
      <p:grpSpPr>
        <a:xfrm>
          <a:off x="0" y="0"/>
          <a:ext cx="0" cy="0"/>
          <a:chOff x="0" y="0"/>
          <a:chExt cx="0" cy="0"/>
        </a:xfrm>
      </p:grpSpPr>
      <p:sp>
        <p:nvSpPr>
          <p:cNvPr id="57" name="Google Shape;57;p2"/>
          <p:cNvSpPr txBox="1">
            <a:spLocks noGrp="1"/>
          </p:cNvSpPr>
          <p:nvPr>
            <p:ph type="title"/>
          </p:nvPr>
        </p:nvSpPr>
        <p:spPr>
          <a:xfrm>
            <a:off x="1090661" y="1792723"/>
            <a:ext cx="10515600" cy="1325563"/>
          </a:xfrm>
          <a:prstGeom prst="rect">
            <a:avLst/>
          </a:prstGeom>
          <a:noFill/>
          <a:ln>
            <a:noFill/>
          </a:ln>
        </p:spPr>
        <p:txBody>
          <a:bodyPr spcFirstLastPara="1" wrap="square" lIns="91425" tIns="45700" rIns="91425" bIns="45700" anchor="ctr" anchorCtr="0">
            <a:normAutofit/>
          </a:bodyPr>
          <a:lstStyle/>
          <a:p>
            <a:pPr>
              <a:buClr>
                <a:schemeClr val="accent1"/>
              </a:buClr>
              <a:buSzPts val="4000"/>
            </a:pPr>
            <a:r>
              <a:rPr lang="en-US" sz="4000" dirty="0">
                <a:solidFill>
                  <a:schemeClr val="accent1"/>
                </a:solidFill>
              </a:rPr>
              <a:t>Intro and icebreaker: Let’s build out Team!</a:t>
            </a:r>
            <a:endParaRPr sz="4000" dirty="0">
              <a:solidFill>
                <a:schemeClr val="accent1"/>
              </a:solidFill>
            </a:endParaRPr>
          </a:p>
        </p:txBody>
      </p:sp>
      <p:sp>
        <p:nvSpPr>
          <p:cNvPr id="58" name="Google Shape;58;p2"/>
          <p:cNvSpPr txBox="1">
            <a:spLocks noGrp="1"/>
          </p:cNvSpPr>
          <p:nvPr>
            <p:ph type="sldNum" idx="12"/>
          </p:nvPr>
        </p:nvSpPr>
        <p:spPr>
          <a:xfrm>
            <a:off x="8463619" y="6026411"/>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a:t>
            </a:fld>
            <a:endParaRPr/>
          </a:p>
        </p:txBody>
      </p:sp>
      <p:sp>
        <p:nvSpPr>
          <p:cNvPr id="2" name="Google Shape;59;p2">
            <a:extLst>
              <a:ext uri="{FF2B5EF4-FFF2-40B4-BE49-F238E27FC236}">
                <a16:creationId xmlns:a16="http://schemas.microsoft.com/office/drawing/2014/main" id="{C1FBB50B-056B-AF37-628C-FE71D79963BD}"/>
              </a:ext>
            </a:extLst>
          </p:cNvPr>
          <p:cNvSpPr txBox="1">
            <a:spLocks/>
          </p:cNvSpPr>
          <p:nvPr/>
        </p:nvSpPr>
        <p:spPr>
          <a:xfrm>
            <a:off x="1399580" y="2978603"/>
            <a:ext cx="9212667" cy="2246539"/>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Helvetica Neue"/>
                <a:ea typeface="Helvetica Neue"/>
                <a:cs typeface="Helvetica Neue"/>
                <a:sym typeface="Helvetica Neue"/>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Helvetica Neue"/>
                <a:ea typeface="Helvetica Neue"/>
                <a:cs typeface="Helvetica Neue"/>
                <a:sym typeface="Helvetica Neue"/>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Helvetica Neue"/>
                <a:ea typeface="Helvetica Neue"/>
                <a:cs typeface="Helvetica Neue"/>
                <a:sym typeface="Helvetica Neue"/>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0" indent="0" algn="ctr">
              <a:lnSpc>
                <a:spcPct val="100000"/>
              </a:lnSpc>
              <a:spcBef>
                <a:spcPts val="0"/>
              </a:spcBef>
              <a:buClr>
                <a:srgbClr val="1B1C1D"/>
              </a:buClr>
              <a:buFont typeface="Arial"/>
              <a:buNone/>
            </a:pPr>
            <a:r>
              <a:rPr lang="en-US" dirty="0">
                <a:solidFill>
                  <a:srgbClr val="1B1C1D"/>
                </a:solidFill>
                <a:latin typeface="Arial"/>
                <a:ea typeface="Arial"/>
                <a:cs typeface="Arial"/>
                <a:sym typeface="Arial"/>
              </a:rPr>
              <a:t>“What are the characteristics of a ‘cyber’ crisis?”</a:t>
            </a:r>
            <a:endParaRPr lang="en-US" dirty="0"/>
          </a:p>
          <a:p>
            <a:pPr marL="0" indent="0" algn="ctr">
              <a:lnSpc>
                <a:spcPct val="100000"/>
              </a:lnSpc>
              <a:buClr>
                <a:srgbClr val="1B1C1D"/>
              </a:buClr>
              <a:buSzPts val="2000"/>
              <a:buFont typeface="Arial"/>
              <a:buNone/>
            </a:pPr>
            <a:endParaRPr lang="en-US" sz="2000" i="1" dirty="0">
              <a:solidFill>
                <a:srgbClr val="1B1C1D"/>
              </a:solidFill>
              <a:latin typeface="Arial"/>
              <a:ea typeface="Arial"/>
              <a:cs typeface="Arial"/>
              <a:sym typeface="Arial"/>
            </a:endParaRPr>
          </a:p>
          <a:p>
            <a:pPr marL="0" indent="0" algn="ctr">
              <a:lnSpc>
                <a:spcPct val="100000"/>
              </a:lnSpc>
              <a:buClr>
                <a:srgbClr val="1B1C1D"/>
              </a:buClr>
              <a:buSzPts val="2000"/>
              <a:buFont typeface="Arial"/>
              <a:buNone/>
            </a:pPr>
            <a:r>
              <a:rPr lang="en-US" sz="2000" i="1" dirty="0">
                <a:solidFill>
                  <a:srgbClr val="1B1C1D"/>
                </a:solidFill>
                <a:latin typeface="Arial"/>
                <a:ea typeface="Arial"/>
                <a:cs typeface="Arial"/>
                <a:sym typeface="Arial"/>
              </a:rPr>
              <a:t>Reflect on the question as a teacher, or school leader, or parent, according to your role. Look for common feelings, ideas, etc.</a:t>
            </a:r>
            <a:endParaRPr lang="en-US" sz="2000" i="1" dirty="0"/>
          </a:p>
        </p:txBody>
      </p:sp>
    </p:spTree>
  </p:cSld>
  <p:clrMapOvr>
    <a:masterClrMapping/>
  </p:clrMapOvr>
</p:sld>
</file>

<file path=ppt/theme/theme1.xml><?xml version="1.0" encoding="utf-8"?>
<a:theme xmlns:a="http://schemas.openxmlformats.org/drawingml/2006/main" name="Office Theme">
  <a:themeElements>
    <a:clrScheme name="Custom 1">
      <a:dk1>
        <a:srgbClr val="212121"/>
      </a:dk1>
      <a:lt1>
        <a:srgbClr val="FFFFFF"/>
      </a:lt1>
      <a:dk2>
        <a:srgbClr val="44546A"/>
      </a:dk2>
      <a:lt2>
        <a:srgbClr val="E7E6E6"/>
      </a:lt2>
      <a:accent1>
        <a:srgbClr val="064CA0"/>
      </a:accent1>
      <a:accent2>
        <a:srgbClr val="71CCDF"/>
      </a:accent2>
      <a:accent3>
        <a:srgbClr val="C4E8F8"/>
      </a:accent3>
      <a:accent4>
        <a:srgbClr val="FFC000"/>
      </a:accent4>
      <a:accent5>
        <a:srgbClr val="775FAC"/>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TotalTime>
  <Words>66</Words>
  <Application>Microsoft Macintosh PowerPoint</Application>
  <PresentationFormat>Widescreen</PresentationFormat>
  <Paragraphs>7</Paragraphs>
  <Slides>2</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Helvetica Neue</vt:lpstr>
      <vt:lpstr>Calibri</vt:lpstr>
      <vt:lpstr>Arial</vt:lpstr>
      <vt:lpstr>Office Theme</vt:lpstr>
      <vt:lpstr>Resilience Building When Things Go Wrong Section 1 [Teachers-School Leaders-Parents]</vt:lpstr>
      <vt:lpstr>Intro and icebreaker: Let’s build out Team!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Effrosyni Kostara</dc:creator>
  <cp:lastModifiedBy>Effrosyni Kostara</cp:lastModifiedBy>
  <cp:revision>2</cp:revision>
  <dcterms:created xsi:type="dcterms:W3CDTF">2024-07-08T07:52:32Z</dcterms:created>
  <dcterms:modified xsi:type="dcterms:W3CDTF">2025-07-30T16:19:10Z</dcterms:modified>
</cp:coreProperties>
</file>